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22B4A-5EEE-3C88-7BCA-CF4E7876F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17FDD6-3C44-9449-8D3A-59818B90E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934F6-2D4B-588F-A53B-A50A89689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71165-2C51-7E01-B8D9-2A31EFAC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89AAF-D81F-AD64-7296-12A44DE85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0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7FB1D-D87A-B560-C0CD-795B9C710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F27BB-8540-E427-6995-BE6116729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430FF-1118-A380-6435-32433A7C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32A15-DCE3-5AC8-A5B0-7F4BC142E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B6185-3282-C8F5-FBEE-01ECD111E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0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568B4-0156-63A0-CD52-4B97AB7B1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E02B97-2888-0929-E476-C1D62A079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3D9DE-95D4-1475-D21A-9021FF345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2D9CB-7694-8A25-C0A7-80FFB23F5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E53CE-ED10-BEB0-8246-29AFFAAF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6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91F76-9A8E-3598-C4BE-C8E8E81A4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45BE9-F23B-1EDC-402C-B946F8405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5EA467-ED0B-6E40-BF99-05883143C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44BE3F-439B-B518-3216-33F84541B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F93CB-9D2B-4D50-DAC0-A197BD0EE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0798F-F465-6F2A-E31B-EB5D2818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7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DF01-2B43-3DCB-649C-98E87F05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C2BC8-C558-AC13-3B51-E5C126EDE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A76EF5-FB00-3C4C-FD4D-341AAA353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5D234-D3C1-7312-1067-003A3F40C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1854B8-4D1D-CCC1-B396-9E18394CB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38B56-77F4-5EAF-271E-DF2800C2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2386B7-C141-2426-4F27-B54D937E5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DD3C3F-D545-9B8D-1B9C-09E5B78A4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67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F74B5-9C5E-9471-560C-074B8678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592DA7-A132-212A-43D8-DDEF2BCC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06C278-F751-99C1-12B8-799A6576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2B0169-C213-F366-1A58-DFEE9FBBA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44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BD361A-F8C1-01E2-982A-5E34CE27F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ADD92-EE89-26DE-9FCE-32EBE6684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F258B-32F9-234C-0E4C-DDE05BF85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0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6209A-F93D-22C0-1E67-8E23CCA11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E4453-F81A-C310-5757-DC8FAA0D2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68F41-71D1-B3F3-3A09-E3249AE0C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72D2E-EC77-FC9E-986C-B358391EB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1B2D1-2114-67AE-F593-AC3D83A16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56DCC6-565C-3E0B-38D0-565C42F49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026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A305-5911-2EA4-AECB-7356E5967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142432-0EBD-2EA3-2ACF-65C8AE056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0877F-EF79-7136-65DE-DCB8B5559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7C5028-0172-9224-2256-844C86CD6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02AE3-019F-3907-A82A-EDB815203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573F3-DB0B-3094-424A-72006E3DE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4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CBAFF-2050-F227-1CC0-52218DD24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85DA2-E395-975D-D7C7-20DAD7145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3030B-691E-5260-B62B-35F03894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1D021-C8FC-4659-669F-FB66E49FB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FA5AF-5559-787F-9C0B-E566EB764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93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7458B7-921F-1CF4-74AE-88C8B3A4C5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8E96E8-BD1B-F14D-8978-E16B6C539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AF152-30B2-FF3C-B48E-CD4EB61B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0B077-1825-925C-528B-123B3AAC2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F5553-2033-32B0-0A20-79A5259A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6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9C8AE8-74C4-68A7-2608-FB6D8668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887DD-8421-1C0A-CE46-461931C26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C3A1-6801-2EEB-CAE0-0F5D746D0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504B07-7F05-634A-B6CD-3D8665644C8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9F576-B398-A612-4503-B84ECA14E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B72CC-4F1B-33C1-A46D-BF39830D2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AA02A-6490-D44D-AE67-DF3BA3E0A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38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868AA-1970-B8CF-4548-705CD75851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6C3CC-C09F-8452-FF5D-B283DA3ECE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1 Corinthians 15:57 states, “But thanks be to God, who gives us the victory through our Lord Jesus Christ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5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32C38-F159-6582-740F-E65604F3B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92AF4-6CC6-1815-927D-F4A4C9812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Title: Victory in the Life of Christ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819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CE746-F2F3-407B-6357-A214C1F0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Overcoming 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0E53B-22A2-7B17-D3B2-63002A5DB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Romans 8:37 – “No, in all these things we are more than conquerors through him who loved us.”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432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F69F-8827-2498-17FF-A9112A203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Victory Over Trials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9D584-AC90-787E-B9E0-8FF1C7933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John 16:33 – “In this world, you will have trouble. But take heart! I have overcome the world.”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45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6310F-3CF8-1A75-0867-5724DCA28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 Victory over Death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AF4A6-C021-72C8-BB8A-5B7BD4865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1 Corinthians 15:55-57 ESV[55]  “O death, where is your victory? O death, where is your sting?” [56] The sting of death is sin, and the power of sin is the law. [57] But thanks be to God, who gives us the victory through our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418662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41B42-F0E2-6822-2FCC-9B8FBB11D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 Living in Victory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29846-53A1-8D70-E5CC-D82EC0BD2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 Corinthians 2:14 – “But thanks be to God, who always leads us as captives in Christ’s triumphal procession and uses us to spread the aroma of the knowledge of him everywhere.”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96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1. Overcoming Sin</vt:lpstr>
      <vt:lpstr>2. Victory Over Trials</vt:lpstr>
      <vt:lpstr>3.  Victory over Death</vt:lpstr>
      <vt:lpstr>4.  Living in Victory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marloncollado16.mc@gmail.com</dc:creator>
  <cp:lastModifiedBy>marloncollado16.mc@gmail.com</cp:lastModifiedBy>
  <cp:revision>2</cp:revision>
  <dcterms:created xsi:type="dcterms:W3CDTF">2025-04-15T13:46:19Z</dcterms:created>
  <dcterms:modified xsi:type="dcterms:W3CDTF">2025-04-15T14:06:35Z</dcterms:modified>
</cp:coreProperties>
</file>